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6"/>
  </p:notesMasterIdLst>
  <p:sldIdLst>
    <p:sldId id="274" r:id="rId2"/>
    <p:sldId id="275" r:id="rId3"/>
    <p:sldId id="277" r:id="rId4"/>
    <p:sldId id="276" r:id="rId5"/>
  </p:sldIdLst>
  <p:sldSz cx="9144000" cy="6858000" type="screen4x3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94660" autoAdjust="0"/>
  </p:normalViewPr>
  <p:slideViewPr>
    <p:cSldViewPr>
      <p:cViewPr varScale="1">
        <p:scale>
          <a:sx n="41" d="100"/>
          <a:sy n="41" d="100"/>
        </p:scale>
        <p:origin x="-67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AFF0DD-5A7C-4786-92F9-04323D954996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6ACB2-4292-49F0-99E2-981CEABE7C1C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1</a:t>
            </a:fld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2</a:t>
            </a:fld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3</a:t>
            </a:fld>
            <a:endParaRPr lang="it-I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C6ACB2-4292-49F0-99E2-981CEABE7C1C}" type="slidenum">
              <a:rPr lang="it-IT" smtClean="0"/>
              <a:pPr/>
              <a:t>4</a:t>
            </a:fld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AD9DFC-187F-43C6-812F-CB1E06081DBB}" type="datetimeFigureOut">
              <a:rPr lang="it-IT" smtClean="0"/>
              <a:pPr/>
              <a:t>16/03/2018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B1B5D7-E49C-47B5-B8BB-C6630156B16D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 descr="C:\Users\d.martinelli\AppData\Local\Microsoft\Windows\Temporary Internet Files\Content.Outlook\UOKJLOHE\2018-02-17-PHOTO-000008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4824" y="1785926"/>
            <a:ext cx="6280448" cy="3144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Users\d.martinelli\AppData\Local\Microsoft\Windows\Temporary Internet Files\Content.Outlook\UOKJLOHE\2018-02-17-PHOTO-0000081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4824" y="1785926"/>
            <a:ext cx="6280448" cy="31442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C:\Users\d.martinelli\AppData\Local\Microsoft\Windows\Temporary Internet Files\Content.Outlook\UOKJLOHE\2018-02-17-PHOTO-0000081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28728" y="1785926"/>
            <a:ext cx="6392077" cy="31999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6215074" y="6143644"/>
            <a:ext cx="2928958" cy="714356"/>
          </a:xfrm>
        </p:spPr>
        <p:txBody>
          <a:bodyPr>
            <a:noAutofit/>
          </a:bodyPr>
          <a:lstStyle/>
          <a:p>
            <a:pPr algn="l"/>
            <a:r>
              <a:rPr lang="it-IT" sz="2800" b="1" dirty="0" smtClean="0"/>
              <a:t>			      </a:t>
            </a:r>
            <a:br>
              <a:rPr lang="it-IT" sz="2800" b="1" dirty="0" smtClean="0"/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Federazione Nazionale degli Ordini </a:t>
            </a:r>
            <a:b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2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dei Medici Chirurghi e degli Odontoiatri </a:t>
            </a: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/>
            </a:r>
            <a:b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</a:br>
            <a:r>
              <a:rPr lang="it-IT" sz="1800" b="1" i="1" dirty="0" smtClean="0">
                <a:solidFill>
                  <a:schemeClr val="tx2">
                    <a:lumMod val="75000"/>
                  </a:schemeClr>
                </a:solidFill>
                <a:latin typeface="Goudy Old Style" pitchFamily="18" charset="0"/>
              </a:rPr>
              <a:t>                                                                                                 </a:t>
            </a:r>
            <a:r>
              <a:rPr lang="it-IT" sz="2800" b="1" dirty="0" smtClean="0">
                <a:latin typeface="Goudy Old Style" pitchFamily="18" charset="0"/>
              </a:rPr>
              <a:t/>
            </a:r>
            <a:br>
              <a:rPr lang="it-IT" sz="2800" b="1" dirty="0" smtClean="0">
                <a:latin typeface="Goudy Old Style" pitchFamily="18" charset="0"/>
              </a:rPr>
            </a:br>
            <a:endParaRPr lang="it-IT" sz="2800" b="1" dirty="0">
              <a:effectLst/>
            </a:endParaRPr>
          </a:p>
        </p:txBody>
      </p:sp>
      <p:sp>
        <p:nvSpPr>
          <p:cNvPr id="10" name="Segnaposto numero diapositiva 9"/>
          <p:cNvSpPr>
            <a:spLocks noGrp="1"/>
          </p:cNvSpPr>
          <p:nvPr>
            <p:ph type="sldNum" sz="quarter" idx="12"/>
          </p:nvPr>
        </p:nvSpPr>
        <p:spPr>
          <a:xfrm>
            <a:off x="6643702" y="142852"/>
            <a:ext cx="2133600" cy="365125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7" name="Picture 6" descr="LOGO TRASPAREN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3517" y="6072206"/>
            <a:ext cx="652338" cy="642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d.martinelli\AppData\Local\Microsoft\Windows\Temporary Internet Files\Content.Outlook\UOKJLOHE\2018-02-17-PHOTO-0000081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32717" y="1785926"/>
            <a:ext cx="6137753" cy="3072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2460</TotalTime>
  <Words>4</Words>
  <Application>Microsoft Office PowerPoint</Application>
  <PresentationFormat>Presentazione su schermo (4:3)</PresentationFormat>
  <Paragraphs>8</Paragraphs>
  <Slides>4</Slides>
  <Notes>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          Federazione Nazionale degli Ordini  dei Medici Chirurghi e degli Odontoiatri                                                                                                    </vt:lpstr>
      <vt:lpstr>          Federazione Nazionale degli Ordini  dei Medici Chirurghi e degli Odontoiatri                                                                                                    </vt:lpstr>
      <vt:lpstr>          Federazione Nazionale degli Ordini  dei Medici Chirurghi e degli Odontoiatri                                                                                                    </vt:lpstr>
      <vt:lpstr>          Federazione Nazionale degli Ordini  dei Medici Chirurghi e degli Odontoiatri                                                                         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Federazione Nazionale degli Ordini dei   Medici Chirurghi e degli Odontoiatri</dc:title>
  <dc:creator>Davide Martinelli</dc:creator>
  <cp:lastModifiedBy>Paola Moglianetti</cp:lastModifiedBy>
  <cp:revision>357</cp:revision>
  <dcterms:created xsi:type="dcterms:W3CDTF">2017-09-25T10:20:40Z</dcterms:created>
  <dcterms:modified xsi:type="dcterms:W3CDTF">2018-03-16T07:56:06Z</dcterms:modified>
</cp:coreProperties>
</file>