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69FDF-974C-40E5-B725-74FD8B0071DC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6EC9E-A885-4B60-9807-4581C8EAEB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73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719B0F7-2147-EA98-8615-D08241EFB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9F03AA20-C644-902A-D393-2AC9F43DD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EF770CC-46F0-2267-361D-D7DFC8C51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A95B8AC-B518-02AE-769A-9F66D217F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B990F28-E1E5-9EC1-4595-FE7010FF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88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6771A2B-16BE-B87C-C076-F38C9439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7179FEB-9991-92FF-AAF9-C3BD38937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6990FEF-5930-3D7F-09B6-95C37C5B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CC0AF81-7D91-7A15-6EF2-86838F8F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FDB014E-8AC9-0101-0AEC-70188285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477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9B05EA7-80B0-5B76-943C-BFC92E03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5127DF63-65D7-FA87-0417-36CC9F38E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23EAC3A-92E6-9FBD-8BE9-F674517D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A43089A-565E-BF23-EF55-72DA71BF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1BC764F-7ED5-FBA5-17B1-F3D4DBD6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39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9E7546B-0B4C-26BA-EF79-1B6B46B32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0CCFDDC-CCF7-2EE6-B922-7B98002FC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91521C0-6EB4-6BE1-307E-879C15DB1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08D4BB1-C1A2-50FE-9028-3484F3F9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76229BC0-C3D1-8A0C-567A-EB981522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63A6ABFB-2ED7-5C47-2DE5-ECEE13A2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51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183F3FD-DC68-C0E3-A432-C984F32C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0981FDF-505C-00D1-558B-1E21EC37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9BD4C75-1EC0-D01D-BA8A-4653C6F02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A4591C2-D50B-3CFA-1374-632E85F79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09523239-F0B7-C62F-9321-9405A8B01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0E694DCE-F51D-438C-E8F3-F5A02A9A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C3616AB3-622B-9271-C3B1-867BF8176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6D49CDBE-8959-0396-577F-A2C9EFC4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658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60BF5DE-9C61-7A1D-E01A-BA8CD255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1751EE1E-3CA2-ACC0-AC82-4706508A1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F28706C3-26F1-A5F7-C985-492B937C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4E640853-C301-525C-4B61-5B0250E5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434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20CFCFEC-1402-849A-6683-B8892DD8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A4DEF449-123F-D5CA-F397-3A9D4CC2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DF9BF41-87CA-2068-8B21-F8067E02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796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19666BA-4404-11DB-CE99-EDF763067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F2977F6-0F42-9D66-35E4-85B86A4AE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C4D34B27-A81E-B94A-6743-9B687D2B9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B1CF97CB-6C8D-2F52-CB26-E9484B19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453E14F0-89BE-D8EC-66BB-97CA46ECD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FEE503E7-2F01-6419-39D7-41694660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001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3E227FA-F1D4-76E6-3C43-20B3611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F50329FD-8C36-7CA8-4AD1-8FF01CD01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D4D4C66-0DF1-667E-E8CF-C67AEAF2B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CE162207-056E-4E69-122B-DA7E74A8B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4976F5CC-4B9F-0B14-9C65-2954722F8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E9618290-8CBA-BDEF-C3B9-E55378C41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48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CB3DED0-04DA-F0F9-F8D8-947D2AB4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087E3F68-DEA8-F677-0E59-0D6DAD81F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BC61E02-6CA5-83FB-6EB6-174022CA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73DCC2C-F39A-1F68-D714-6F8A2D6CD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C30F5D5C-C95A-2808-79D5-AB6F19307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526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0CA7795C-71BB-7821-8CAF-7F76AB1A62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D01D3754-AEC4-3A2F-5512-2EDABD463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B5F4FF0-69AF-30D2-5D7C-8D6FD23B3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ED0E656D-439A-6D6B-FE52-B19E915D7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EF0FE27-6787-6F28-22FC-F2D1CE65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6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FBA8473-8E17-5D83-15D8-94CEAE0F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C6F6823-9069-A6E4-5DB5-FD1DC2E9E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9588335-90A7-243B-2EA2-041CADA7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07360-DE6C-431A-ADED-F5595200CB22}" type="datetimeFigureOut">
              <a:rPr lang="it-IT" smtClean="0"/>
              <a:t>09/03/2023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FC729B1-E678-82DD-8717-96B672C50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10BE3A4-07D3-EBAC-78D9-1C091ACAA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F34CF-B8C2-4608-8CC8-0D906EEBF1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342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B222E582-0DF4-385A-CF92-31E30D576434}"/>
              </a:ext>
            </a:extLst>
          </p:cNvPr>
          <p:cNvSpPr txBox="1"/>
          <p:nvPr/>
        </p:nvSpPr>
        <p:spPr>
          <a:xfrm>
            <a:off x="429768" y="539496"/>
            <a:ext cx="10021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err="1">
                <a:latin typeface="Arial" panose="020B0604020202020204" pitchFamily="34" charset="0"/>
                <a:cs typeface="Arial" panose="020B0604020202020204" pitchFamily="34" charset="0"/>
              </a:rPr>
              <a:t>Regent</a:t>
            </a:r>
            <a:r>
              <a:rPr lang="it-IT" sz="4400" dirty="0">
                <a:latin typeface="Arial" panose="020B0604020202020204" pitchFamily="34" charset="0"/>
                <a:cs typeface="Arial" panose="020B0604020202020204" pitchFamily="34" charset="0"/>
              </a:rPr>
              <a:t> International</a:t>
            </a:r>
            <a:br>
              <a:rPr lang="it-IT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400" dirty="0" err="1">
                <a:latin typeface="Arial" panose="020B0604020202020204" pitchFamily="34" charset="0"/>
                <a:cs typeface="Arial" panose="020B0604020202020204" pitchFamily="34" charset="0"/>
              </a:rPr>
              <a:t>Traveltool</a:t>
            </a:r>
            <a:endParaRPr lang="it-I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7D53528A-AD96-0F5D-9EE8-9199CD29E0F2}"/>
              </a:ext>
            </a:extLst>
          </p:cNvPr>
          <p:cNvSpPr txBox="1"/>
          <p:nvPr/>
        </p:nvSpPr>
        <p:spPr>
          <a:xfrm>
            <a:off x="429768" y="3044279"/>
            <a:ext cx="10021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Breve guida all’ uso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9C27F2E5-1BAB-73D0-A0BF-59D282DBE990}"/>
              </a:ext>
            </a:extLst>
          </p:cNvPr>
          <p:cNvSpPr txBox="1"/>
          <p:nvPr/>
        </p:nvSpPr>
        <p:spPr>
          <a:xfrm>
            <a:off x="10451592" y="6515207"/>
            <a:ext cx="1350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Arial" panose="020B0604020202020204" pitchFamily="34" charset="0"/>
                <a:cs typeface="Arial" panose="020B0604020202020204" pitchFamily="34" charset="0"/>
              </a:rPr>
              <a:t>Vers. 29 Lug 2022</a:t>
            </a:r>
          </a:p>
        </p:txBody>
      </p:sp>
    </p:spTree>
    <p:extLst>
      <p:ext uri="{BB962C8B-B14F-4D97-AF65-F5344CB8AC3E}">
        <p14:creationId xmlns:p14="http://schemas.microsoft.com/office/powerpoint/2010/main" val="2625855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0798518C-4577-FF45-6EE7-BF41F9A87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1705503"/>
            <a:ext cx="11298227" cy="438211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E0961B6A-A32B-44AF-9441-BC43183CA368}"/>
              </a:ext>
            </a:extLst>
          </p:cNvPr>
          <p:cNvSpPr txBox="1"/>
          <p:nvPr/>
        </p:nvSpPr>
        <p:spPr>
          <a:xfrm>
            <a:off x="5535572" y="4202970"/>
            <a:ext cx="632155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Per vedere il proprio profilo, o per cambiare la propria password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212DA656-1CC7-B887-E0B8-C7FD4AA4CC94}"/>
              </a:ext>
            </a:extLst>
          </p:cNvPr>
          <p:cNvSpPr txBox="1"/>
          <p:nvPr/>
        </p:nvSpPr>
        <p:spPr>
          <a:xfrm>
            <a:off x="3316077" y="182112"/>
            <a:ext cx="854104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Per vedere lo stato della mia richiesta (ad esempio, «è già presa in carico dall’ agenzia ?» 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E3F4997A-80C0-4873-1430-74A40B1188F3}"/>
              </a:ext>
            </a:extLst>
          </p:cNvPr>
          <p:cNvSpPr txBox="1"/>
          <p:nvPr/>
        </p:nvSpPr>
        <p:spPr>
          <a:xfrm>
            <a:off x="257684" y="882224"/>
            <a:ext cx="590702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Per vedere le proposte che l’agenzia mi ha fatto e scegliere la desiderata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6C2F6984-81B6-BA1E-14D2-25FD09A4D1B5}"/>
              </a:ext>
            </a:extLst>
          </p:cNvPr>
          <p:cNvSpPr txBox="1"/>
          <p:nvPr/>
        </p:nvSpPr>
        <p:spPr>
          <a:xfrm>
            <a:off x="3773341" y="4967831"/>
            <a:ext cx="590702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     Per inserire una nuova richiesta di viaggio</a:t>
            </a:r>
          </a:p>
        </p:txBody>
      </p:sp>
      <p:sp>
        <p:nvSpPr>
          <p:cNvPr id="10" name="Freccia in su 9">
            <a:extLst>
              <a:ext uri="{FF2B5EF4-FFF2-40B4-BE49-F238E27FC236}">
                <a16:creationId xmlns:a16="http://schemas.microsoft.com/office/drawing/2014/main" xmlns="" id="{BBEA82FA-B572-8F2D-32FF-09306DEA2A36}"/>
              </a:ext>
            </a:extLst>
          </p:cNvPr>
          <p:cNvSpPr/>
          <p:nvPr/>
        </p:nvSpPr>
        <p:spPr>
          <a:xfrm rot="19430766">
            <a:off x="2965460" y="3396648"/>
            <a:ext cx="820740" cy="1879364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su 13">
            <a:extLst>
              <a:ext uri="{FF2B5EF4-FFF2-40B4-BE49-F238E27FC236}">
                <a16:creationId xmlns:a16="http://schemas.microsoft.com/office/drawing/2014/main" xmlns="" id="{DAD34F23-1455-F0C4-8977-3557E3631431}"/>
              </a:ext>
            </a:extLst>
          </p:cNvPr>
          <p:cNvSpPr/>
          <p:nvPr/>
        </p:nvSpPr>
        <p:spPr>
          <a:xfrm>
            <a:off x="10052786" y="3755241"/>
            <a:ext cx="170867" cy="447729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>
            <a:extLst>
              <a:ext uri="{FF2B5EF4-FFF2-40B4-BE49-F238E27FC236}">
                <a16:creationId xmlns:a16="http://schemas.microsoft.com/office/drawing/2014/main" xmlns="" id="{086A0FEA-4350-D959-E836-99C4B3D32D99}"/>
              </a:ext>
            </a:extLst>
          </p:cNvPr>
          <p:cNvSpPr/>
          <p:nvPr/>
        </p:nvSpPr>
        <p:spPr>
          <a:xfrm>
            <a:off x="7399663" y="551395"/>
            <a:ext cx="264405" cy="151541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in giù 15">
            <a:extLst>
              <a:ext uri="{FF2B5EF4-FFF2-40B4-BE49-F238E27FC236}">
                <a16:creationId xmlns:a16="http://schemas.microsoft.com/office/drawing/2014/main" xmlns="" id="{BF37DD9F-6B81-213F-0496-E2C364646383}"/>
              </a:ext>
            </a:extLst>
          </p:cNvPr>
          <p:cNvSpPr/>
          <p:nvPr/>
        </p:nvSpPr>
        <p:spPr>
          <a:xfrm>
            <a:off x="4560983" y="1528555"/>
            <a:ext cx="264405" cy="41164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24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5BDAD154-92C8-DA7C-9499-F7DE34B70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575" y="2633934"/>
            <a:ext cx="5734850" cy="50489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CBBBE8FA-051D-B834-9E66-C5EB15AD78A5}"/>
              </a:ext>
            </a:extLst>
          </p:cNvPr>
          <p:cNvSpPr txBox="1"/>
          <p:nvPr/>
        </p:nvSpPr>
        <p:spPr>
          <a:xfrm>
            <a:off x="451688" y="280718"/>
            <a:ext cx="10455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Prenota su Richiesta</a:t>
            </a:r>
            <a:r>
              <a:rPr lang="it-IT" dirty="0"/>
              <a:t>.  Dopo aver cliccato sul pulsante «Prenota su richiesta» compaiono i pulsanti relativi ai servizi che possono essere richiesti. Si posiziona su HOTEL. Nel caso non sia necessario un hotel  scegli il pulsante desiderato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3B346D41-6DFD-B502-1EDD-6F86E8C9BC02}"/>
              </a:ext>
            </a:extLst>
          </p:cNvPr>
          <p:cNvSpPr txBox="1"/>
          <p:nvPr/>
        </p:nvSpPr>
        <p:spPr>
          <a:xfrm>
            <a:off x="451687" y="4079546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Ti può essere richiesta la compilazione di alcuni campi (nell’ esempio Ente Richiedente, Centro di Costo…)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4A69CF6C-7227-4D76-FF53-CB78E7B3071F}"/>
              </a:ext>
            </a:extLst>
          </p:cNvPr>
          <p:cNvSpPr txBox="1"/>
          <p:nvPr/>
        </p:nvSpPr>
        <p:spPr>
          <a:xfrm>
            <a:off x="451687" y="3321888"/>
            <a:ext cx="10455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non sei un Travel Arranger viene già visualizzato il tuo nome:</a:t>
            </a:r>
            <a:br>
              <a:rPr lang="it-IT" dirty="0"/>
            </a:br>
            <a:endParaRPr lang="it-IT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96C8D397-F84E-0E64-193D-4A42ED969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36" y="4558923"/>
            <a:ext cx="9297698" cy="485843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CA59D473-B833-6855-EAAB-4CF7F0AA1E90}"/>
              </a:ext>
            </a:extLst>
          </p:cNvPr>
          <p:cNvSpPr txBox="1"/>
          <p:nvPr/>
        </p:nvSpPr>
        <p:spPr>
          <a:xfrm>
            <a:off x="451686" y="5332140"/>
            <a:ext cx="10455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devi allegare un documento cercalo con SFOGLIA. Se devi aggiungerne ulteriori premi «Aggiungi file» e nuovamente SFOGLIA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xmlns="" id="{3D226335-3417-E69A-EBEF-19D74ECF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391" y="5703791"/>
            <a:ext cx="3858163" cy="1124107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xmlns="" id="{2D94D2F8-BD26-208B-8C1C-E05CF2CB9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910" y="869295"/>
            <a:ext cx="7149795" cy="1380373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xmlns="" id="{0EC2D43B-1F9D-7F87-4D77-6635E7975947}"/>
              </a:ext>
            </a:extLst>
          </p:cNvPr>
          <p:cNvSpPr txBox="1"/>
          <p:nvPr/>
        </p:nvSpPr>
        <p:spPr>
          <a:xfrm>
            <a:off x="451686" y="2353561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sei un Travel Arranger  devi scegliere le persone che viaggiano con questa trasferta: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xmlns="" id="{545E5FFB-6638-6281-D93D-C5E9995DC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807" y="3251628"/>
            <a:ext cx="1962424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36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7FED9D27-184E-24B4-21E2-7208D3F7F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45" y="1714260"/>
            <a:ext cx="9916909" cy="342947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143B4DC-7451-AD2F-9121-32366C1BD655}"/>
              </a:ext>
            </a:extLst>
          </p:cNvPr>
          <p:cNvSpPr txBox="1"/>
          <p:nvPr/>
        </p:nvSpPr>
        <p:spPr>
          <a:xfrm>
            <a:off x="385585" y="502728"/>
            <a:ext cx="10455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Nel richiedere un hotel ti basta inserire il nome della città ed il periodo (Data Check in e Data Check out). Se desideri puoi indicare anche altri campi (ad esempio un hotel preferito). Puoi indicare note all’ agenzia</a:t>
            </a:r>
          </a:p>
        </p:txBody>
      </p:sp>
    </p:spTree>
    <p:extLst>
      <p:ext uri="{BB962C8B-B14F-4D97-AF65-F5344CB8AC3E}">
        <p14:creationId xmlns:p14="http://schemas.microsoft.com/office/powerpoint/2010/main" val="16954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EF7F544B-FC6E-FD90-7000-C6C20A3A966A}"/>
              </a:ext>
            </a:extLst>
          </p:cNvPr>
          <p:cNvSpPr txBox="1"/>
          <p:nvPr/>
        </p:nvSpPr>
        <p:spPr>
          <a:xfrm>
            <a:off x="385585" y="502728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Dopo aver compilato i dati della videata (HOTEL ad esempio), premi in basso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D0F0ECA9-B8B1-5E25-F051-C238ADAF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769" y="406367"/>
            <a:ext cx="1962424" cy="56205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E2881D8F-7141-9422-FC63-64D56360E53C}"/>
              </a:ext>
            </a:extLst>
          </p:cNvPr>
          <p:cNvSpPr txBox="1"/>
          <p:nvPr/>
        </p:nvSpPr>
        <p:spPr>
          <a:xfrm>
            <a:off x="385585" y="1514444"/>
            <a:ext cx="10455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Vedrai che il servizio richiesto compare nei «SERVIZI AGGIUNTI». Con la matita puoi variare tale riga. Con la X puoi rimuovere tale servizio richiesto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FF6CF95E-F8CF-AD8A-FC47-C8FA5FEB8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40" y="2139982"/>
            <a:ext cx="9621593" cy="113363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58BDC313-BD3B-A72C-B245-A96FF5629135}"/>
              </a:ext>
            </a:extLst>
          </p:cNvPr>
          <p:cNvSpPr txBox="1"/>
          <p:nvPr/>
        </p:nvSpPr>
        <p:spPr>
          <a:xfrm>
            <a:off x="525040" y="3830904"/>
            <a:ext cx="10455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Continua nell’ inserire servizi richiesti: </a:t>
            </a:r>
            <a:r>
              <a:rPr lang="it-IT" dirty="0"/>
              <a:t>ad esempio un secondo hotel se la tua trasferta prevede soggiorni in città diverse , un treno A/R se raggiungi la tua destinazione in treno, un volo, un’auto se ti serve noleggiare un automobile. </a:t>
            </a:r>
            <a:br>
              <a:rPr lang="it-IT" dirty="0"/>
            </a:br>
            <a:r>
              <a:rPr lang="it-IT" b="1" dirty="0"/>
              <a:t>Ricordati che ogni volta </a:t>
            </a:r>
            <a:r>
              <a:rPr lang="it-IT" dirty="0"/>
              <a:t>che compili la videata di un servizio richiesto al termine devi premere  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009A0E65-D712-A9C5-7341-C46575812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3429" y="4476065"/>
            <a:ext cx="1962424" cy="56205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D07DAFC2-78CD-DDC6-DCBE-D4D9F326C05A}"/>
              </a:ext>
            </a:extLst>
          </p:cNvPr>
          <p:cNvSpPr txBox="1"/>
          <p:nvPr/>
        </p:nvSpPr>
        <p:spPr>
          <a:xfrm>
            <a:off x="514023" y="5729367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Solo quando hai aggiunto </a:t>
            </a:r>
            <a:r>
              <a:rPr lang="it-IT" b="1" dirty="0"/>
              <a:t>TUTTI</a:t>
            </a:r>
            <a:r>
              <a:rPr lang="it-IT" dirty="0"/>
              <a:t> i servizi richiesti devi premere 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xmlns="" id="{9B11B654-1022-2E97-77F9-88ACF6F24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662" y="5588522"/>
            <a:ext cx="2105319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06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0E469C9F-54A5-2001-AE7A-32E996F6E85A}"/>
              </a:ext>
            </a:extLst>
          </p:cNvPr>
          <p:cNvSpPr txBox="1"/>
          <p:nvPr/>
        </p:nvSpPr>
        <p:spPr>
          <a:xfrm>
            <a:off x="385585" y="502728"/>
            <a:ext cx="10455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Dopo aver premuto «CONFERMA RICHIESTA» il sistema ti indica il </a:t>
            </a:r>
            <a:r>
              <a:rPr lang="it-IT" b="1" dirty="0"/>
              <a:t>Numero Richiesta </a:t>
            </a:r>
            <a:r>
              <a:rPr lang="it-IT" dirty="0"/>
              <a:t>assegnato ed il </a:t>
            </a:r>
            <a:r>
              <a:rPr lang="it-IT" b="1" dirty="0"/>
              <a:t>Numero Pratica</a:t>
            </a:r>
            <a:r>
              <a:rPr lang="it-IT" dirty="0"/>
              <a:t> assegnato (ogni viaggiatore della trasferta ha un suo numero pratica).  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b="1" dirty="0"/>
              <a:t>Significa che la tua richiesta è stata correttamente inviata all’ Agenzia</a:t>
            </a:r>
            <a:br>
              <a:rPr lang="it-IT" b="1" dirty="0"/>
            </a:br>
            <a:endParaRPr lang="it-IT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66FE04D-2934-7249-DBF4-8A5F0BDB4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85" y="1980056"/>
            <a:ext cx="10059804" cy="3553321"/>
          </a:xfrm>
          <a:prstGeom prst="rect">
            <a:avLst/>
          </a:prstGeom>
        </p:spPr>
      </p:pic>
      <p:sp>
        <p:nvSpPr>
          <p:cNvPr id="7" name="Freccia in su 6">
            <a:extLst>
              <a:ext uri="{FF2B5EF4-FFF2-40B4-BE49-F238E27FC236}">
                <a16:creationId xmlns:a16="http://schemas.microsoft.com/office/drawing/2014/main" xmlns="" id="{FD601BC1-29FE-6D56-4290-425D7E825AAF}"/>
              </a:ext>
            </a:extLst>
          </p:cNvPr>
          <p:cNvSpPr/>
          <p:nvPr/>
        </p:nvSpPr>
        <p:spPr>
          <a:xfrm rot="12088760">
            <a:off x="2601342" y="1633619"/>
            <a:ext cx="191469" cy="19316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su 7">
            <a:extLst>
              <a:ext uri="{FF2B5EF4-FFF2-40B4-BE49-F238E27FC236}">
                <a16:creationId xmlns:a16="http://schemas.microsoft.com/office/drawing/2014/main" xmlns="" id="{DF184E56-07EF-B42F-FE52-4773C30A44D2}"/>
              </a:ext>
            </a:extLst>
          </p:cNvPr>
          <p:cNvSpPr/>
          <p:nvPr/>
        </p:nvSpPr>
        <p:spPr>
          <a:xfrm rot="11143136">
            <a:off x="3387267" y="1777289"/>
            <a:ext cx="121145" cy="274865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142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B0084D26-81EC-CE3C-5259-75219C27680D}"/>
              </a:ext>
            </a:extLst>
          </p:cNvPr>
          <p:cNvSpPr txBox="1"/>
          <p:nvPr/>
        </p:nvSpPr>
        <p:spPr>
          <a:xfrm>
            <a:off x="130362" y="440370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vuoi controllare lo stato della tua richiesta vai su</a:t>
            </a:r>
            <a:endParaRPr lang="it-IT" b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24AA88CC-F759-6632-3413-896DE3D4A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150" y="253066"/>
            <a:ext cx="2772162" cy="214342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59347E63-16BA-1614-2AF9-EBB7786DB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355" y="2701237"/>
            <a:ext cx="7044714" cy="377346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ED5E1447-9B95-EC52-397C-AC3455717A96}"/>
              </a:ext>
            </a:extLst>
          </p:cNvPr>
          <p:cNvSpPr txBox="1"/>
          <p:nvPr/>
        </p:nvSpPr>
        <p:spPr>
          <a:xfrm>
            <a:off x="130362" y="2761830"/>
            <a:ext cx="3973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Puoi ricercarla semplicemente premendo «Cerca» oppure indicando uno dei filtri presenti (ad esempio per data di inserimento)</a:t>
            </a:r>
          </a:p>
          <a:p>
            <a:endParaRPr lang="it-IT" b="1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2CEABE26-953C-1CA5-5995-4D413F71E78C}"/>
              </a:ext>
            </a:extLst>
          </p:cNvPr>
          <p:cNvSpPr txBox="1"/>
          <p:nvPr/>
        </p:nvSpPr>
        <p:spPr>
          <a:xfrm>
            <a:off x="130362" y="4299751"/>
            <a:ext cx="3973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Puoi vedere lo stato della tua pratica</a:t>
            </a:r>
          </a:p>
          <a:p>
            <a:endParaRPr lang="it-IT" b="1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DE458D1B-2F0D-797D-ADC4-3D4D3CE5A783}"/>
              </a:ext>
            </a:extLst>
          </p:cNvPr>
          <p:cNvSpPr txBox="1"/>
          <p:nvPr/>
        </p:nvSpPr>
        <p:spPr>
          <a:xfrm>
            <a:off x="130362" y="5357239"/>
            <a:ext cx="3973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 premere Dettagli           per visualizzare i dettagli della tua richiesta o usare la CHAT</a:t>
            </a:r>
          </a:p>
          <a:p>
            <a:endParaRPr lang="it-IT" b="1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34BCEAD2-58A8-0AED-92EA-A88914BF0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628" y="5440939"/>
            <a:ext cx="581106" cy="228632"/>
          </a:xfrm>
          <a:prstGeom prst="rect">
            <a:avLst/>
          </a:prstGeom>
        </p:spPr>
      </p:pic>
      <p:sp>
        <p:nvSpPr>
          <p:cNvPr id="18" name="Freccia in giù 17">
            <a:extLst>
              <a:ext uri="{FF2B5EF4-FFF2-40B4-BE49-F238E27FC236}">
                <a16:creationId xmlns:a16="http://schemas.microsoft.com/office/drawing/2014/main" xmlns="" id="{2F2E59A3-5AE8-3585-5A82-A47529E951B9}"/>
              </a:ext>
            </a:extLst>
          </p:cNvPr>
          <p:cNvSpPr/>
          <p:nvPr/>
        </p:nvSpPr>
        <p:spPr>
          <a:xfrm rot="17213227">
            <a:off x="6335211" y="2547879"/>
            <a:ext cx="137411" cy="5618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221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2449AC97-7780-86CA-D601-0FF448581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40" y="1125894"/>
            <a:ext cx="5557407" cy="26539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30FC8002-81CD-F6C0-2F8F-8A201353EEF4}"/>
              </a:ext>
            </a:extLst>
          </p:cNvPr>
          <p:cNvSpPr txBox="1"/>
          <p:nvPr/>
        </p:nvSpPr>
        <p:spPr>
          <a:xfrm>
            <a:off x="130362" y="440370"/>
            <a:ext cx="1045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</a:t>
            </a:r>
            <a:r>
              <a:rPr lang="it-IT" b="1" dirty="0"/>
              <a:t>richiedere INFORMAZIONI oppure MODIFICHE od AGGIUNTE </a:t>
            </a:r>
            <a:r>
              <a:rPr lang="it-IT" dirty="0"/>
              <a:t>alla tua trasferta, utilizza </a:t>
            </a:r>
            <a:r>
              <a:rPr lang="it-IT" b="1" dirty="0"/>
              <a:t>la CHAT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5D0579E1-FD65-1D76-6274-4E28C3545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1762" y="479034"/>
            <a:ext cx="2067213" cy="333422"/>
          </a:xfrm>
          <a:prstGeom prst="rect">
            <a:avLst/>
          </a:prstGeom>
        </p:spPr>
      </p:pic>
      <p:sp>
        <p:nvSpPr>
          <p:cNvPr id="9" name="Freccia in giù 8">
            <a:extLst>
              <a:ext uri="{FF2B5EF4-FFF2-40B4-BE49-F238E27FC236}">
                <a16:creationId xmlns:a16="http://schemas.microsoft.com/office/drawing/2014/main" xmlns="" id="{9A7C5B52-8DBD-9771-30C6-25F768C59637}"/>
              </a:ext>
            </a:extLst>
          </p:cNvPr>
          <p:cNvSpPr/>
          <p:nvPr/>
        </p:nvSpPr>
        <p:spPr>
          <a:xfrm rot="18892977">
            <a:off x="559927" y="1044105"/>
            <a:ext cx="528809" cy="1432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37D69F35-B0A4-CD82-5AC2-6393739773BB}"/>
              </a:ext>
            </a:extLst>
          </p:cNvPr>
          <p:cNvSpPr txBox="1"/>
          <p:nvPr/>
        </p:nvSpPr>
        <p:spPr>
          <a:xfrm>
            <a:off x="130361" y="4174301"/>
            <a:ext cx="837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Inserisci il testo e premi il bottone INVIA in basso a destra.</a:t>
            </a:r>
            <a:br>
              <a:rPr lang="it-IT" dirty="0"/>
            </a:br>
            <a:r>
              <a:rPr lang="it-IT" dirty="0"/>
              <a:t>Le risposte dell’ Agenzia ti compariranno nello stesso riquadro. Premi        per aggiornare i dati nel riquadro.</a:t>
            </a:r>
            <a:br>
              <a:rPr lang="it-IT" dirty="0"/>
            </a:br>
            <a:r>
              <a:rPr lang="it-IT" dirty="0"/>
              <a:t>Le risposte dell’ Agenzia ti arrivano anche via email</a:t>
            </a:r>
            <a:endParaRPr lang="it-IT" b="1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19528B1A-D053-E551-E106-B9521E904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74" y="4492751"/>
            <a:ext cx="209579" cy="22863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F8E10C13-84A7-B7F7-24CA-EC6472034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6432" y="3528152"/>
            <a:ext cx="2438740" cy="324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1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39A7172-6CDE-C705-4335-0EE446465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77" y="630545"/>
            <a:ext cx="2829320" cy="212437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5A1E103A-3828-1EB1-B7F2-71DB4F8B2F26}"/>
              </a:ext>
            </a:extLst>
          </p:cNvPr>
          <p:cNvSpPr txBox="1"/>
          <p:nvPr/>
        </p:nvSpPr>
        <p:spPr>
          <a:xfrm>
            <a:off x="108327" y="307380"/>
            <a:ext cx="11878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Quando l’Agenzia ti invia delle proposte sei avvisato da un’email. Entrando nel </a:t>
            </a:r>
            <a:r>
              <a:rPr lang="it-IT" dirty="0" err="1"/>
              <a:t>TravelTool</a:t>
            </a:r>
            <a:r>
              <a:rPr lang="it-IT" dirty="0"/>
              <a:t> e premendo il bottone Visualizza Preventivi                                                          puoi visualizzare le proposte fatte, accettare la desiderata o rifiutarle tutte </a:t>
            </a:r>
            <a:endParaRPr lang="it-IT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73867BC4-6C54-3760-FC3A-2935DEEB6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98" y="4103085"/>
            <a:ext cx="10183646" cy="71447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6D5B3965-896C-FD45-9B09-44BF9310D4F9}"/>
              </a:ext>
            </a:extLst>
          </p:cNvPr>
          <p:cNvSpPr txBox="1"/>
          <p:nvPr/>
        </p:nvSpPr>
        <p:spPr>
          <a:xfrm>
            <a:off x="156987" y="3335183"/>
            <a:ext cx="1187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Sono elencate le proposte in arrivo: premere Dettagli             per visualizzare le proposte dell’ Agenzia</a:t>
            </a:r>
            <a:endParaRPr lang="it-IT" b="1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8B71EEAC-F5F0-4325-2544-A4786F942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0379" y="3429000"/>
            <a:ext cx="590632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1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5A76953-E602-484C-8A6C-E24F672E6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299" y="815248"/>
            <a:ext cx="6611641" cy="57729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BBD98882-825C-DDCF-55CC-90A77B5F4DDF}"/>
              </a:ext>
            </a:extLst>
          </p:cNvPr>
          <p:cNvSpPr txBox="1"/>
          <p:nvPr/>
        </p:nvSpPr>
        <p:spPr>
          <a:xfrm>
            <a:off x="418640" y="925417"/>
            <a:ext cx="34923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funzione di Visualizza Preventivi, cliccando su HOTEL, TRENO , VOLO ti visualizza le proposte (SOLUZIONE 1, SOLUZIONE 2 ……. dell’ agenzia </a:t>
            </a:r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xmlns="" id="{FB0DC968-3C48-D2E0-AC40-68D631B4C6E3}"/>
              </a:ext>
            </a:extLst>
          </p:cNvPr>
          <p:cNvSpPr/>
          <p:nvPr/>
        </p:nvSpPr>
        <p:spPr>
          <a:xfrm rot="3510410" flipV="1">
            <a:off x="2550867" y="2435478"/>
            <a:ext cx="2496862" cy="26494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xmlns="" id="{937C6CA8-4B6F-57E7-11CC-7F54F1EE5B5E}"/>
              </a:ext>
            </a:extLst>
          </p:cNvPr>
          <p:cNvSpPr/>
          <p:nvPr/>
        </p:nvSpPr>
        <p:spPr>
          <a:xfrm rot="2396117" flipV="1">
            <a:off x="1452873" y="2892839"/>
            <a:ext cx="3007548" cy="39885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259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C0A9FDFB-3535-728F-27B6-C83492D91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844" y="2145391"/>
            <a:ext cx="3505689" cy="346758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977893E4-0380-D15D-0E0D-911274C3929B}"/>
              </a:ext>
            </a:extLst>
          </p:cNvPr>
          <p:cNvSpPr txBox="1"/>
          <p:nvPr/>
        </p:nvSpPr>
        <p:spPr>
          <a:xfrm>
            <a:off x="418640" y="925417"/>
            <a:ext cx="72380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Sul fondo delle SOLUZIONI trovi le NOTE Accettazione/Rifiuto.  Si invita ad indicare in modo preciso l’eventuale motivo di Rifiuto di una proposta (es. «mi proponga un hotel più vicino a Via Verdi dove mi devo recare»).</a:t>
            </a:r>
          </a:p>
          <a:p>
            <a:r>
              <a:rPr lang="it-IT" dirty="0"/>
              <a:t>Accettando una soluzione le altre alternative sono automaticamente rifiutate.</a:t>
            </a:r>
            <a:br>
              <a:rPr lang="it-IT" dirty="0"/>
            </a:br>
            <a:r>
              <a:rPr lang="it-IT" dirty="0"/>
              <a:t>In caso di rifiuto vanno rifiutate tutte le proposte indicandone il motivo. 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Al termine della scelta delle diverse proposte (proposte hotel, proposte treno ecc.), premere CONFERMA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652D5C89-39D2-B405-7682-55833194E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364" y="3167792"/>
            <a:ext cx="952633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99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DC5FE2C2-96CD-1FF5-9E1B-721CFC7E2D22}"/>
              </a:ext>
            </a:extLst>
          </p:cNvPr>
          <p:cNvSpPr txBox="1"/>
          <p:nvPr/>
        </p:nvSpPr>
        <p:spPr>
          <a:xfrm>
            <a:off x="0" y="295930"/>
            <a:ext cx="11878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vuoi cambiare un tuo dato anagrafico (ad esempio inserire i nuovi dati del proprio passaporto appena rinnovato)  oppure desideri cambiare la tua password vai su </a:t>
            </a:r>
            <a:endParaRPr lang="it-IT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41F72FBB-DCF5-2D1E-87DC-979290793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859" y="552595"/>
            <a:ext cx="2476846" cy="202910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0D95E2D9-8D9A-24D0-B2FB-0791CEE5CF82}"/>
              </a:ext>
            </a:extLst>
          </p:cNvPr>
          <p:cNvSpPr txBox="1"/>
          <p:nvPr/>
        </p:nvSpPr>
        <p:spPr>
          <a:xfrm>
            <a:off x="108327" y="2782669"/>
            <a:ext cx="11878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Quindi clicca su                          oppure in basso su                       	se desideri aggiornare dei dati.</a:t>
            </a:r>
            <a:br>
              <a:rPr lang="it-IT" dirty="0"/>
            </a:br>
            <a:r>
              <a:rPr lang="it-IT" dirty="0"/>
              <a:t>La password si modifica sul fondo della videata: </a:t>
            </a:r>
            <a:endParaRPr lang="it-IT" b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62FA2C63-ED6B-C4C6-4CB7-745937B90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044" y="2755300"/>
            <a:ext cx="1152686" cy="40963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CC8F6BC1-BDD6-6312-E5FA-7AD1BEC32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390" y="2581703"/>
            <a:ext cx="1066949" cy="59063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3C41C1E9-0AB8-4BE8-B115-C02CF66A4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547" y="3629966"/>
            <a:ext cx="8421275" cy="84784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C05A5364-4D78-4161-7C6E-D726255A67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612" y="4811777"/>
            <a:ext cx="3629532" cy="1552792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5B16DFDD-3EF8-97C2-05E6-6067F91996D7}"/>
              </a:ext>
            </a:extLst>
          </p:cNvPr>
          <p:cNvSpPr txBox="1"/>
          <p:nvPr/>
        </p:nvSpPr>
        <p:spPr>
          <a:xfrm>
            <a:off x="108328" y="4800708"/>
            <a:ext cx="6149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confermare le modifiche devi spuntare il check seguente  </a:t>
            </a:r>
          </a:p>
          <a:p>
            <a:r>
              <a:rPr lang="it-IT" dirty="0"/>
              <a:t>e premere il bottone SALVA</a:t>
            </a:r>
          </a:p>
        </p:txBody>
      </p:sp>
    </p:spTree>
    <p:extLst>
      <p:ext uri="{BB962C8B-B14F-4D97-AF65-F5344CB8AC3E}">
        <p14:creationId xmlns:p14="http://schemas.microsoft.com/office/powerpoint/2010/main" val="1780762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601</Words>
  <Application>Microsoft Office PowerPoint</Application>
  <PresentationFormat>Widescreen</PresentationFormat>
  <Paragraphs>34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Livio</dc:creator>
  <cp:lastModifiedBy>komm84@gmail.com</cp:lastModifiedBy>
  <cp:revision>8</cp:revision>
  <dcterms:created xsi:type="dcterms:W3CDTF">2022-07-29T10:19:10Z</dcterms:created>
  <dcterms:modified xsi:type="dcterms:W3CDTF">2023-03-09T11:34:48Z</dcterms:modified>
</cp:coreProperties>
</file>